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88" r:id="rId15"/>
    <p:sldId id="269" r:id="rId16"/>
    <p:sldId id="271" r:id="rId17"/>
    <p:sldId id="272" r:id="rId18"/>
    <p:sldId id="273" r:id="rId19"/>
    <p:sldId id="274" r:id="rId20"/>
    <p:sldId id="287" r:id="rId21"/>
    <p:sldId id="289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90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1A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143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88C7EB-40CE-4D9A-BBED-01F2142C729C}" type="doc">
      <dgm:prSet loTypeId="urn:microsoft.com/office/officeart/2005/8/layout/chevron2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4CB89E03-2543-415C-9821-ABA08867E5DB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E5D12E67-60E5-4480-A3AE-97CE8AD46AED}" type="parTrans" cxnId="{CED55EB5-29BC-45FC-81AD-BCA1E32B9879}">
      <dgm:prSet/>
      <dgm:spPr/>
      <dgm:t>
        <a:bodyPr/>
        <a:lstStyle/>
        <a:p>
          <a:endParaRPr lang="ru-RU"/>
        </a:p>
      </dgm:t>
    </dgm:pt>
    <dgm:pt modelId="{7E3D709F-9D1E-43A3-AB34-E9F706EE4C09}" type="sibTrans" cxnId="{CED55EB5-29BC-45FC-81AD-BCA1E32B9879}">
      <dgm:prSet/>
      <dgm:spPr/>
      <dgm:t>
        <a:bodyPr/>
        <a:lstStyle/>
        <a:p>
          <a:endParaRPr lang="ru-RU"/>
        </a:p>
      </dgm:t>
    </dgm:pt>
    <dgm:pt modelId="{34F2EFAF-5E22-4DDE-BBE3-FCE14606B6EB}">
      <dgm:prSet phldrT="[Текст]"/>
      <dgm:spPr/>
      <dgm:t>
        <a:bodyPr/>
        <a:lstStyle/>
        <a:p>
          <a:r>
            <a:rPr lang="ru-RU" b="1" dirty="0" smtClean="0"/>
            <a:t>Создать благоприятные условия для развития эстетического, эмоционального положительного восприятия искусства.</a:t>
          </a:r>
          <a:endParaRPr lang="ru-RU" b="1" dirty="0"/>
        </a:p>
      </dgm:t>
    </dgm:pt>
    <dgm:pt modelId="{8D97C680-B2D0-4BD6-8CB0-42A0B0FF680D}" type="parTrans" cxnId="{17D2A122-1485-4338-B96C-38EB325A85E8}">
      <dgm:prSet/>
      <dgm:spPr/>
      <dgm:t>
        <a:bodyPr/>
        <a:lstStyle/>
        <a:p>
          <a:endParaRPr lang="ru-RU"/>
        </a:p>
      </dgm:t>
    </dgm:pt>
    <dgm:pt modelId="{1B46CF1C-D6D2-4C5E-A35B-8BA67F8119D7}" type="sibTrans" cxnId="{17D2A122-1485-4338-B96C-38EB325A85E8}">
      <dgm:prSet/>
      <dgm:spPr/>
      <dgm:t>
        <a:bodyPr/>
        <a:lstStyle/>
        <a:p>
          <a:endParaRPr lang="ru-RU"/>
        </a:p>
      </dgm:t>
    </dgm:pt>
    <dgm:pt modelId="{4D109AA1-3B01-492C-A17F-E6163D093BFD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D3A3A9D1-20F7-4720-998F-9B00872C5390}" type="parTrans" cxnId="{691AEE1E-FBDC-407E-8222-1A896E9B1E60}">
      <dgm:prSet/>
      <dgm:spPr/>
      <dgm:t>
        <a:bodyPr/>
        <a:lstStyle/>
        <a:p>
          <a:endParaRPr lang="ru-RU"/>
        </a:p>
      </dgm:t>
    </dgm:pt>
    <dgm:pt modelId="{1360CC35-563D-47F6-A7C6-505C90A000DA}" type="sibTrans" cxnId="{691AEE1E-FBDC-407E-8222-1A896E9B1E60}">
      <dgm:prSet/>
      <dgm:spPr/>
      <dgm:t>
        <a:bodyPr/>
        <a:lstStyle/>
        <a:p>
          <a:endParaRPr lang="ru-RU"/>
        </a:p>
      </dgm:t>
    </dgm:pt>
    <dgm:pt modelId="{67E83D71-A071-4675-950B-A879D30585E0}">
      <dgm:prSet phldrT="[Текст]"/>
      <dgm:spPr/>
      <dgm:t>
        <a:bodyPr/>
        <a:lstStyle/>
        <a:p>
          <a:r>
            <a:rPr lang="ru-RU" b="1" dirty="0" smtClean="0"/>
            <a:t>Развивать чувственность, воображение, ассоциативное мышление в творческой совместной деятельности.</a:t>
          </a:r>
          <a:endParaRPr lang="ru-RU" b="1" dirty="0"/>
        </a:p>
      </dgm:t>
    </dgm:pt>
    <dgm:pt modelId="{9BC6F3D8-983E-4D7A-A427-DDD38017D044}" type="parTrans" cxnId="{8041C11E-3951-415F-B1B2-68703846D2B6}">
      <dgm:prSet/>
      <dgm:spPr/>
      <dgm:t>
        <a:bodyPr/>
        <a:lstStyle/>
        <a:p>
          <a:endParaRPr lang="ru-RU"/>
        </a:p>
      </dgm:t>
    </dgm:pt>
    <dgm:pt modelId="{57CD695A-936C-44F1-8A20-14C4933FAA7B}" type="sibTrans" cxnId="{8041C11E-3951-415F-B1B2-68703846D2B6}">
      <dgm:prSet/>
      <dgm:spPr/>
      <dgm:t>
        <a:bodyPr/>
        <a:lstStyle/>
        <a:p>
          <a:endParaRPr lang="ru-RU"/>
        </a:p>
      </dgm:t>
    </dgm:pt>
    <dgm:pt modelId="{343B0A95-ADD3-4894-99B2-A5A607A871AE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20799AAF-190B-4DF6-A27D-71846156B7DD}" type="parTrans" cxnId="{3FCCC677-97BD-4EC8-8C79-0F5A69593FFB}">
      <dgm:prSet/>
      <dgm:spPr/>
      <dgm:t>
        <a:bodyPr/>
        <a:lstStyle/>
        <a:p>
          <a:endParaRPr lang="ru-RU"/>
        </a:p>
      </dgm:t>
    </dgm:pt>
    <dgm:pt modelId="{994C34A5-1517-4823-A155-BA9795799D52}" type="sibTrans" cxnId="{3FCCC677-97BD-4EC8-8C79-0F5A69593FFB}">
      <dgm:prSet/>
      <dgm:spPr/>
      <dgm:t>
        <a:bodyPr/>
        <a:lstStyle/>
        <a:p>
          <a:endParaRPr lang="ru-RU"/>
        </a:p>
      </dgm:t>
    </dgm:pt>
    <dgm:pt modelId="{E43696E6-8154-4F9C-B663-2C9CE7CBF974}">
      <dgm:prSet phldrT="[Текст]"/>
      <dgm:spPr/>
      <dgm:t>
        <a:bodyPr/>
        <a:lstStyle/>
        <a:p>
          <a:r>
            <a:rPr lang="ru-RU" b="1" dirty="0" smtClean="0"/>
            <a:t>Формировать эстетическое отношение детей и родителей к действительности.</a:t>
          </a:r>
          <a:endParaRPr lang="ru-RU" b="1" dirty="0"/>
        </a:p>
      </dgm:t>
    </dgm:pt>
    <dgm:pt modelId="{85C88E50-7CC4-4A0E-B6DD-CDCC8FC21EC3}" type="parTrans" cxnId="{C326253A-DFDE-42B1-AEEC-2A8E2A79471E}">
      <dgm:prSet/>
      <dgm:spPr/>
      <dgm:t>
        <a:bodyPr/>
        <a:lstStyle/>
        <a:p>
          <a:endParaRPr lang="ru-RU"/>
        </a:p>
      </dgm:t>
    </dgm:pt>
    <dgm:pt modelId="{E391FD61-2CD1-464A-A933-6A535AD889EB}" type="sibTrans" cxnId="{C326253A-DFDE-42B1-AEEC-2A8E2A79471E}">
      <dgm:prSet/>
      <dgm:spPr/>
      <dgm:t>
        <a:bodyPr/>
        <a:lstStyle/>
        <a:p>
          <a:endParaRPr lang="ru-RU"/>
        </a:p>
      </dgm:t>
    </dgm:pt>
    <dgm:pt modelId="{2EA2B7C7-BC8C-41BA-A57C-5E202416AE70}">
      <dgm:prSet/>
      <dgm:spPr/>
      <dgm:t>
        <a:bodyPr/>
        <a:lstStyle/>
        <a:p>
          <a:r>
            <a:rPr lang="ru-RU" dirty="0" smtClean="0"/>
            <a:t>5</a:t>
          </a:r>
          <a:endParaRPr lang="ru-RU" dirty="0"/>
        </a:p>
      </dgm:t>
    </dgm:pt>
    <dgm:pt modelId="{6D955CF6-7547-4810-97A1-47EC2573E2D4}" type="parTrans" cxnId="{1E1137D6-E57F-4870-B4F7-77707058FDD0}">
      <dgm:prSet/>
      <dgm:spPr/>
      <dgm:t>
        <a:bodyPr/>
        <a:lstStyle/>
        <a:p>
          <a:endParaRPr lang="ru-RU"/>
        </a:p>
      </dgm:t>
    </dgm:pt>
    <dgm:pt modelId="{7B260423-0C0C-4D55-81E2-AEA164D52D28}" type="sibTrans" cxnId="{1E1137D6-E57F-4870-B4F7-77707058FDD0}">
      <dgm:prSet/>
      <dgm:spPr/>
      <dgm:t>
        <a:bodyPr/>
        <a:lstStyle/>
        <a:p>
          <a:endParaRPr lang="ru-RU"/>
        </a:p>
      </dgm:t>
    </dgm:pt>
    <dgm:pt modelId="{7A5FCBA4-66D4-49AC-9044-19281D3EE37C}">
      <dgm:prSet/>
      <dgm:spPr/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1267936B-A4C4-49EF-B3CF-325242C1CE1C}" type="parTrans" cxnId="{C7A9A4F9-F6DF-4089-B035-3FE85002B631}">
      <dgm:prSet/>
      <dgm:spPr/>
      <dgm:t>
        <a:bodyPr/>
        <a:lstStyle/>
        <a:p>
          <a:endParaRPr lang="ru-RU"/>
        </a:p>
      </dgm:t>
    </dgm:pt>
    <dgm:pt modelId="{0284655B-FDEF-441B-9CE2-42B14AFD8C5F}" type="sibTrans" cxnId="{C7A9A4F9-F6DF-4089-B035-3FE85002B631}">
      <dgm:prSet/>
      <dgm:spPr/>
      <dgm:t>
        <a:bodyPr/>
        <a:lstStyle/>
        <a:p>
          <a:endParaRPr lang="ru-RU"/>
        </a:p>
      </dgm:t>
    </dgm:pt>
    <dgm:pt modelId="{05D030DD-FCC0-429B-82A5-6B0987EBF92F}">
      <dgm:prSet/>
      <dgm:spPr/>
      <dgm:t>
        <a:bodyPr/>
        <a:lstStyle/>
        <a:p>
          <a:r>
            <a:rPr lang="ru-RU" b="1" dirty="0" smtClean="0"/>
            <a:t>Создать условия для общения детей, педагогов, родителей в процессе  художественно-творческой деятельности.</a:t>
          </a:r>
          <a:endParaRPr lang="ru-RU" b="1" dirty="0"/>
        </a:p>
      </dgm:t>
    </dgm:pt>
    <dgm:pt modelId="{025784C6-6139-4F33-AB8C-91301567AA8F}" type="parTrans" cxnId="{BB451BAC-EFB5-492E-A5BD-20500CC1E6AA}">
      <dgm:prSet/>
      <dgm:spPr/>
      <dgm:t>
        <a:bodyPr/>
        <a:lstStyle/>
        <a:p>
          <a:endParaRPr lang="ru-RU"/>
        </a:p>
      </dgm:t>
    </dgm:pt>
    <dgm:pt modelId="{D9010655-6E44-4089-83E1-E32AE5BA892B}" type="sibTrans" cxnId="{BB451BAC-EFB5-492E-A5BD-20500CC1E6AA}">
      <dgm:prSet/>
      <dgm:spPr/>
      <dgm:t>
        <a:bodyPr/>
        <a:lstStyle/>
        <a:p>
          <a:endParaRPr lang="ru-RU"/>
        </a:p>
      </dgm:t>
    </dgm:pt>
    <dgm:pt modelId="{A82C8611-46E0-42B9-8598-ACA5566FAED4}">
      <dgm:prSet/>
      <dgm:spPr/>
      <dgm:t>
        <a:bodyPr/>
        <a:lstStyle/>
        <a:p>
          <a:r>
            <a:rPr lang="ru-RU" b="1" dirty="0" smtClean="0"/>
            <a:t>Оптимизировать формы родительского воздействия в процессе воспитания дошкольников.</a:t>
          </a:r>
          <a:endParaRPr lang="ru-RU" b="1" dirty="0"/>
        </a:p>
      </dgm:t>
    </dgm:pt>
    <dgm:pt modelId="{FE09B4F3-01C1-4805-A05D-82226908AD79}" type="parTrans" cxnId="{40B62EA7-279C-4B6B-BB58-E0CD2A5B4BB1}">
      <dgm:prSet/>
      <dgm:spPr/>
      <dgm:t>
        <a:bodyPr/>
        <a:lstStyle/>
        <a:p>
          <a:endParaRPr lang="ru-RU"/>
        </a:p>
      </dgm:t>
    </dgm:pt>
    <dgm:pt modelId="{726A6DA4-1B28-4509-B3EE-1A2C34238853}" type="sibTrans" cxnId="{40B62EA7-279C-4B6B-BB58-E0CD2A5B4BB1}">
      <dgm:prSet/>
      <dgm:spPr/>
      <dgm:t>
        <a:bodyPr/>
        <a:lstStyle/>
        <a:p>
          <a:endParaRPr lang="ru-RU"/>
        </a:p>
      </dgm:t>
    </dgm:pt>
    <dgm:pt modelId="{09432C48-7608-4C62-8F09-7532E20C70E9}" type="pres">
      <dgm:prSet presAssocID="{2188C7EB-40CE-4D9A-BBED-01F2142C729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3C7D165-FFC5-4D4C-A408-C954D0E47303}" type="pres">
      <dgm:prSet presAssocID="{4CB89E03-2543-415C-9821-ABA08867E5DB}" presName="composite" presStyleCnt="0"/>
      <dgm:spPr/>
    </dgm:pt>
    <dgm:pt modelId="{3CE94006-AED5-4D9D-BE3A-22624576DAE8}" type="pres">
      <dgm:prSet presAssocID="{4CB89E03-2543-415C-9821-ABA08867E5DB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E8D8BC-AA13-4D08-B521-2B03D97EF1E9}" type="pres">
      <dgm:prSet presAssocID="{4CB89E03-2543-415C-9821-ABA08867E5DB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BC8D42-E021-496E-A5CA-B420939111A2}" type="pres">
      <dgm:prSet presAssocID="{7E3D709F-9D1E-43A3-AB34-E9F706EE4C09}" presName="sp" presStyleCnt="0"/>
      <dgm:spPr/>
    </dgm:pt>
    <dgm:pt modelId="{2CD73F6A-064E-4766-BFE1-946613B89FC4}" type="pres">
      <dgm:prSet presAssocID="{4D109AA1-3B01-492C-A17F-E6163D093BFD}" presName="composite" presStyleCnt="0"/>
      <dgm:spPr/>
    </dgm:pt>
    <dgm:pt modelId="{6EB92F8C-2F9B-4925-B5BD-ACBB44930D63}" type="pres">
      <dgm:prSet presAssocID="{4D109AA1-3B01-492C-A17F-E6163D093BFD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27B874-0531-46EA-B4A0-59FBEA3A4BEE}" type="pres">
      <dgm:prSet presAssocID="{4D109AA1-3B01-492C-A17F-E6163D093BFD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6F82DF-ED09-43FE-9A71-80E5D1A3651C}" type="pres">
      <dgm:prSet presAssocID="{1360CC35-563D-47F6-A7C6-505C90A000DA}" presName="sp" presStyleCnt="0"/>
      <dgm:spPr/>
    </dgm:pt>
    <dgm:pt modelId="{A8C24227-AAE4-45F2-B283-4BCE8719E0F8}" type="pres">
      <dgm:prSet presAssocID="{343B0A95-ADD3-4894-99B2-A5A607A871AE}" presName="composite" presStyleCnt="0"/>
      <dgm:spPr/>
    </dgm:pt>
    <dgm:pt modelId="{36430CF6-D549-4186-A315-2C7899BB7298}" type="pres">
      <dgm:prSet presAssocID="{343B0A95-ADD3-4894-99B2-A5A607A871AE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939DE8-20ED-4557-9E4F-E7E84280E7D1}" type="pres">
      <dgm:prSet presAssocID="{343B0A95-ADD3-4894-99B2-A5A607A871AE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DD080E-CF84-48FF-A234-890C19087ECD}" type="pres">
      <dgm:prSet presAssocID="{994C34A5-1517-4823-A155-BA9795799D52}" presName="sp" presStyleCnt="0"/>
      <dgm:spPr/>
    </dgm:pt>
    <dgm:pt modelId="{D8AFE2E4-B294-441A-AD1B-11842941913B}" type="pres">
      <dgm:prSet presAssocID="{7A5FCBA4-66D4-49AC-9044-19281D3EE37C}" presName="composite" presStyleCnt="0"/>
      <dgm:spPr/>
    </dgm:pt>
    <dgm:pt modelId="{66855ED2-B50A-4C8C-AE4E-64A29FE70147}" type="pres">
      <dgm:prSet presAssocID="{7A5FCBA4-66D4-49AC-9044-19281D3EE37C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7C9F54-EABF-4AD4-B8F2-7791172F643B}" type="pres">
      <dgm:prSet presAssocID="{7A5FCBA4-66D4-49AC-9044-19281D3EE37C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B1A147-5AA8-4CAD-AE1D-940FBE330E9B}" type="pres">
      <dgm:prSet presAssocID="{0284655B-FDEF-441B-9CE2-42B14AFD8C5F}" presName="sp" presStyleCnt="0"/>
      <dgm:spPr/>
    </dgm:pt>
    <dgm:pt modelId="{00196719-3187-4DA7-A387-1DB811280F79}" type="pres">
      <dgm:prSet presAssocID="{2EA2B7C7-BC8C-41BA-A57C-5E202416AE70}" presName="composite" presStyleCnt="0"/>
      <dgm:spPr/>
    </dgm:pt>
    <dgm:pt modelId="{6D9C531F-8103-481C-8064-DEF1C9E3F93D}" type="pres">
      <dgm:prSet presAssocID="{2EA2B7C7-BC8C-41BA-A57C-5E202416AE70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AB819B-0E19-4DB6-8944-26A11BBD225A}" type="pres">
      <dgm:prSet presAssocID="{2EA2B7C7-BC8C-41BA-A57C-5E202416AE70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381540-73A1-47B7-83C5-04C0DB765AC8}" type="presOf" srcId="{67E83D71-A071-4675-950B-A879D30585E0}" destId="{A727B874-0531-46EA-B4A0-59FBEA3A4BEE}" srcOrd="0" destOrd="0" presId="urn:microsoft.com/office/officeart/2005/8/layout/chevron2"/>
    <dgm:cxn modelId="{227CF693-D23C-4AB9-B3C8-F8F01D11ED85}" type="presOf" srcId="{4CB89E03-2543-415C-9821-ABA08867E5DB}" destId="{3CE94006-AED5-4D9D-BE3A-22624576DAE8}" srcOrd="0" destOrd="0" presId="urn:microsoft.com/office/officeart/2005/8/layout/chevron2"/>
    <dgm:cxn modelId="{BFAA8ABA-A7C3-4DC2-8ADE-9FED512396CD}" type="presOf" srcId="{A82C8611-46E0-42B9-8598-ACA5566FAED4}" destId="{8CAB819B-0E19-4DB6-8944-26A11BBD225A}" srcOrd="0" destOrd="0" presId="urn:microsoft.com/office/officeart/2005/8/layout/chevron2"/>
    <dgm:cxn modelId="{CED55EB5-29BC-45FC-81AD-BCA1E32B9879}" srcId="{2188C7EB-40CE-4D9A-BBED-01F2142C729C}" destId="{4CB89E03-2543-415C-9821-ABA08867E5DB}" srcOrd="0" destOrd="0" parTransId="{E5D12E67-60E5-4480-A3AE-97CE8AD46AED}" sibTransId="{7E3D709F-9D1E-43A3-AB34-E9F706EE4C09}"/>
    <dgm:cxn modelId="{A2ACE0FF-1676-48E5-B954-16A891345FEB}" type="presOf" srcId="{2EA2B7C7-BC8C-41BA-A57C-5E202416AE70}" destId="{6D9C531F-8103-481C-8064-DEF1C9E3F93D}" srcOrd="0" destOrd="0" presId="urn:microsoft.com/office/officeart/2005/8/layout/chevron2"/>
    <dgm:cxn modelId="{BB451BAC-EFB5-492E-A5BD-20500CC1E6AA}" srcId="{7A5FCBA4-66D4-49AC-9044-19281D3EE37C}" destId="{05D030DD-FCC0-429B-82A5-6B0987EBF92F}" srcOrd="0" destOrd="0" parTransId="{025784C6-6139-4F33-AB8C-91301567AA8F}" sibTransId="{D9010655-6E44-4089-83E1-E32AE5BA892B}"/>
    <dgm:cxn modelId="{53634E60-F092-4243-AB7B-612DFC5A6157}" type="presOf" srcId="{4D109AA1-3B01-492C-A17F-E6163D093BFD}" destId="{6EB92F8C-2F9B-4925-B5BD-ACBB44930D63}" srcOrd="0" destOrd="0" presId="urn:microsoft.com/office/officeart/2005/8/layout/chevron2"/>
    <dgm:cxn modelId="{1E1137D6-E57F-4870-B4F7-77707058FDD0}" srcId="{2188C7EB-40CE-4D9A-BBED-01F2142C729C}" destId="{2EA2B7C7-BC8C-41BA-A57C-5E202416AE70}" srcOrd="4" destOrd="0" parTransId="{6D955CF6-7547-4810-97A1-47EC2573E2D4}" sibTransId="{7B260423-0C0C-4D55-81E2-AEA164D52D28}"/>
    <dgm:cxn modelId="{691AEE1E-FBDC-407E-8222-1A896E9B1E60}" srcId="{2188C7EB-40CE-4D9A-BBED-01F2142C729C}" destId="{4D109AA1-3B01-492C-A17F-E6163D093BFD}" srcOrd="1" destOrd="0" parTransId="{D3A3A9D1-20F7-4720-998F-9B00872C5390}" sibTransId="{1360CC35-563D-47F6-A7C6-505C90A000DA}"/>
    <dgm:cxn modelId="{A48E246D-BD3A-468B-916C-56056B6B1BEB}" type="presOf" srcId="{34F2EFAF-5E22-4DDE-BBE3-FCE14606B6EB}" destId="{8FE8D8BC-AA13-4D08-B521-2B03D97EF1E9}" srcOrd="0" destOrd="0" presId="urn:microsoft.com/office/officeart/2005/8/layout/chevron2"/>
    <dgm:cxn modelId="{1CF3FA78-3ABB-4972-A4D1-EF06E8AC4476}" type="presOf" srcId="{2188C7EB-40CE-4D9A-BBED-01F2142C729C}" destId="{09432C48-7608-4C62-8F09-7532E20C70E9}" srcOrd="0" destOrd="0" presId="urn:microsoft.com/office/officeart/2005/8/layout/chevron2"/>
    <dgm:cxn modelId="{17D2A122-1485-4338-B96C-38EB325A85E8}" srcId="{4CB89E03-2543-415C-9821-ABA08867E5DB}" destId="{34F2EFAF-5E22-4DDE-BBE3-FCE14606B6EB}" srcOrd="0" destOrd="0" parTransId="{8D97C680-B2D0-4BD6-8CB0-42A0B0FF680D}" sibTransId="{1B46CF1C-D6D2-4C5E-A35B-8BA67F8119D7}"/>
    <dgm:cxn modelId="{43463E69-B6E7-4E3F-8D16-E6EA8D42ADE2}" type="presOf" srcId="{05D030DD-FCC0-429B-82A5-6B0987EBF92F}" destId="{EE7C9F54-EABF-4AD4-B8F2-7791172F643B}" srcOrd="0" destOrd="0" presId="urn:microsoft.com/office/officeart/2005/8/layout/chevron2"/>
    <dgm:cxn modelId="{48F17807-B6E9-4FFA-8F9D-23D7B826E29D}" type="presOf" srcId="{E43696E6-8154-4F9C-B663-2C9CE7CBF974}" destId="{BC939DE8-20ED-4557-9E4F-E7E84280E7D1}" srcOrd="0" destOrd="0" presId="urn:microsoft.com/office/officeart/2005/8/layout/chevron2"/>
    <dgm:cxn modelId="{E50899F2-1F65-44F4-939D-BA96C80BA34F}" type="presOf" srcId="{7A5FCBA4-66D4-49AC-9044-19281D3EE37C}" destId="{66855ED2-B50A-4C8C-AE4E-64A29FE70147}" srcOrd="0" destOrd="0" presId="urn:microsoft.com/office/officeart/2005/8/layout/chevron2"/>
    <dgm:cxn modelId="{40B62EA7-279C-4B6B-BB58-E0CD2A5B4BB1}" srcId="{2EA2B7C7-BC8C-41BA-A57C-5E202416AE70}" destId="{A82C8611-46E0-42B9-8598-ACA5566FAED4}" srcOrd="0" destOrd="0" parTransId="{FE09B4F3-01C1-4805-A05D-82226908AD79}" sibTransId="{726A6DA4-1B28-4509-B3EE-1A2C34238853}"/>
    <dgm:cxn modelId="{3FCCC677-97BD-4EC8-8C79-0F5A69593FFB}" srcId="{2188C7EB-40CE-4D9A-BBED-01F2142C729C}" destId="{343B0A95-ADD3-4894-99B2-A5A607A871AE}" srcOrd="2" destOrd="0" parTransId="{20799AAF-190B-4DF6-A27D-71846156B7DD}" sibTransId="{994C34A5-1517-4823-A155-BA9795799D52}"/>
    <dgm:cxn modelId="{BE93B905-A461-4C3C-B3EC-84F6E8A8CF4E}" type="presOf" srcId="{343B0A95-ADD3-4894-99B2-A5A607A871AE}" destId="{36430CF6-D549-4186-A315-2C7899BB7298}" srcOrd="0" destOrd="0" presId="urn:microsoft.com/office/officeart/2005/8/layout/chevron2"/>
    <dgm:cxn modelId="{C7A9A4F9-F6DF-4089-B035-3FE85002B631}" srcId="{2188C7EB-40CE-4D9A-BBED-01F2142C729C}" destId="{7A5FCBA4-66D4-49AC-9044-19281D3EE37C}" srcOrd="3" destOrd="0" parTransId="{1267936B-A4C4-49EF-B3CF-325242C1CE1C}" sibTransId="{0284655B-FDEF-441B-9CE2-42B14AFD8C5F}"/>
    <dgm:cxn modelId="{C326253A-DFDE-42B1-AEEC-2A8E2A79471E}" srcId="{343B0A95-ADD3-4894-99B2-A5A607A871AE}" destId="{E43696E6-8154-4F9C-B663-2C9CE7CBF974}" srcOrd="0" destOrd="0" parTransId="{85C88E50-7CC4-4A0E-B6DD-CDCC8FC21EC3}" sibTransId="{E391FD61-2CD1-464A-A933-6A535AD889EB}"/>
    <dgm:cxn modelId="{8041C11E-3951-415F-B1B2-68703846D2B6}" srcId="{4D109AA1-3B01-492C-A17F-E6163D093BFD}" destId="{67E83D71-A071-4675-950B-A879D30585E0}" srcOrd="0" destOrd="0" parTransId="{9BC6F3D8-983E-4D7A-A427-DDD38017D044}" sibTransId="{57CD695A-936C-44F1-8A20-14C4933FAA7B}"/>
    <dgm:cxn modelId="{4E4EC8F8-0FF2-4A69-87ED-25A50B460D5F}" type="presParOf" srcId="{09432C48-7608-4C62-8F09-7532E20C70E9}" destId="{63C7D165-FFC5-4D4C-A408-C954D0E47303}" srcOrd="0" destOrd="0" presId="urn:microsoft.com/office/officeart/2005/8/layout/chevron2"/>
    <dgm:cxn modelId="{22697F2F-EEE3-427D-A986-050A196AE022}" type="presParOf" srcId="{63C7D165-FFC5-4D4C-A408-C954D0E47303}" destId="{3CE94006-AED5-4D9D-BE3A-22624576DAE8}" srcOrd="0" destOrd="0" presId="urn:microsoft.com/office/officeart/2005/8/layout/chevron2"/>
    <dgm:cxn modelId="{D3DC9C7F-8CBA-45FA-9DC7-36CC1FCE2475}" type="presParOf" srcId="{63C7D165-FFC5-4D4C-A408-C954D0E47303}" destId="{8FE8D8BC-AA13-4D08-B521-2B03D97EF1E9}" srcOrd="1" destOrd="0" presId="urn:microsoft.com/office/officeart/2005/8/layout/chevron2"/>
    <dgm:cxn modelId="{148A2925-8242-4416-9699-AE3E465A4E69}" type="presParOf" srcId="{09432C48-7608-4C62-8F09-7532E20C70E9}" destId="{64BC8D42-E021-496E-A5CA-B420939111A2}" srcOrd="1" destOrd="0" presId="urn:microsoft.com/office/officeart/2005/8/layout/chevron2"/>
    <dgm:cxn modelId="{32D7D33A-B8E5-4A60-93B6-882F95B42462}" type="presParOf" srcId="{09432C48-7608-4C62-8F09-7532E20C70E9}" destId="{2CD73F6A-064E-4766-BFE1-946613B89FC4}" srcOrd="2" destOrd="0" presId="urn:microsoft.com/office/officeart/2005/8/layout/chevron2"/>
    <dgm:cxn modelId="{0AAFB295-421A-4F05-A436-73177F9EDF5D}" type="presParOf" srcId="{2CD73F6A-064E-4766-BFE1-946613B89FC4}" destId="{6EB92F8C-2F9B-4925-B5BD-ACBB44930D63}" srcOrd="0" destOrd="0" presId="urn:microsoft.com/office/officeart/2005/8/layout/chevron2"/>
    <dgm:cxn modelId="{00C49999-AA05-4620-B20F-F8BCDB7CA34A}" type="presParOf" srcId="{2CD73F6A-064E-4766-BFE1-946613B89FC4}" destId="{A727B874-0531-46EA-B4A0-59FBEA3A4BEE}" srcOrd="1" destOrd="0" presId="urn:microsoft.com/office/officeart/2005/8/layout/chevron2"/>
    <dgm:cxn modelId="{C8C1FB1D-163F-435B-9686-F466837BAB20}" type="presParOf" srcId="{09432C48-7608-4C62-8F09-7532E20C70E9}" destId="{466F82DF-ED09-43FE-9A71-80E5D1A3651C}" srcOrd="3" destOrd="0" presId="urn:microsoft.com/office/officeart/2005/8/layout/chevron2"/>
    <dgm:cxn modelId="{D87CAA56-B84A-487C-B780-94DF14763803}" type="presParOf" srcId="{09432C48-7608-4C62-8F09-7532E20C70E9}" destId="{A8C24227-AAE4-45F2-B283-4BCE8719E0F8}" srcOrd="4" destOrd="0" presId="urn:microsoft.com/office/officeart/2005/8/layout/chevron2"/>
    <dgm:cxn modelId="{FDFBFF4D-B89F-4171-B65A-0A4AA22DB1A4}" type="presParOf" srcId="{A8C24227-AAE4-45F2-B283-4BCE8719E0F8}" destId="{36430CF6-D549-4186-A315-2C7899BB7298}" srcOrd="0" destOrd="0" presId="urn:microsoft.com/office/officeart/2005/8/layout/chevron2"/>
    <dgm:cxn modelId="{9202ACA1-9FAE-445C-B808-36195F89FD2B}" type="presParOf" srcId="{A8C24227-AAE4-45F2-B283-4BCE8719E0F8}" destId="{BC939DE8-20ED-4557-9E4F-E7E84280E7D1}" srcOrd="1" destOrd="0" presId="urn:microsoft.com/office/officeart/2005/8/layout/chevron2"/>
    <dgm:cxn modelId="{74B6428F-8227-41C6-BA74-7862B04CB83A}" type="presParOf" srcId="{09432C48-7608-4C62-8F09-7532E20C70E9}" destId="{29DD080E-CF84-48FF-A234-890C19087ECD}" srcOrd="5" destOrd="0" presId="urn:microsoft.com/office/officeart/2005/8/layout/chevron2"/>
    <dgm:cxn modelId="{1031D44B-7CBD-4FF5-9CF2-90A8A8C94522}" type="presParOf" srcId="{09432C48-7608-4C62-8F09-7532E20C70E9}" destId="{D8AFE2E4-B294-441A-AD1B-11842941913B}" srcOrd="6" destOrd="0" presId="urn:microsoft.com/office/officeart/2005/8/layout/chevron2"/>
    <dgm:cxn modelId="{C958D209-7B82-483F-92C1-039595F04B24}" type="presParOf" srcId="{D8AFE2E4-B294-441A-AD1B-11842941913B}" destId="{66855ED2-B50A-4C8C-AE4E-64A29FE70147}" srcOrd="0" destOrd="0" presId="urn:microsoft.com/office/officeart/2005/8/layout/chevron2"/>
    <dgm:cxn modelId="{622966B9-171A-4FF5-BDD9-CFCF7CAA63D0}" type="presParOf" srcId="{D8AFE2E4-B294-441A-AD1B-11842941913B}" destId="{EE7C9F54-EABF-4AD4-B8F2-7791172F643B}" srcOrd="1" destOrd="0" presId="urn:microsoft.com/office/officeart/2005/8/layout/chevron2"/>
    <dgm:cxn modelId="{789562E2-EC5F-4569-80CA-13835DFA827B}" type="presParOf" srcId="{09432C48-7608-4C62-8F09-7532E20C70E9}" destId="{2EB1A147-5AA8-4CAD-AE1D-940FBE330E9B}" srcOrd="7" destOrd="0" presId="urn:microsoft.com/office/officeart/2005/8/layout/chevron2"/>
    <dgm:cxn modelId="{8026EDB5-E626-476D-BDEE-E095EE074B82}" type="presParOf" srcId="{09432C48-7608-4C62-8F09-7532E20C70E9}" destId="{00196719-3187-4DA7-A387-1DB811280F79}" srcOrd="8" destOrd="0" presId="urn:microsoft.com/office/officeart/2005/8/layout/chevron2"/>
    <dgm:cxn modelId="{72B36294-CF5A-4A0B-A956-4BFF49704024}" type="presParOf" srcId="{00196719-3187-4DA7-A387-1DB811280F79}" destId="{6D9C531F-8103-481C-8064-DEF1C9E3F93D}" srcOrd="0" destOrd="0" presId="urn:microsoft.com/office/officeart/2005/8/layout/chevron2"/>
    <dgm:cxn modelId="{65510091-21E5-4ACF-9D22-CFAF56A51392}" type="presParOf" srcId="{00196719-3187-4DA7-A387-1DB811280F79}" destId="{8CAB819B-0E19-4DB6-8944-26A11BBD225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E94006-AED5-4D9D-BE3A-22624576DAE8}">
      <dsp:nvSpPr>
        <dsp:cNvPr id="0" name=""/>
        <dsp:cNvSpPr/>
      </dsp:nvSpPr>
      <dsp:spPr>
        <a:xfrm rot="5400000">
          <a:off x="-149834" y="152032"/>
          <a:ext cx="998894" cy="69922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1</a:t>
          </a:r>
          <a:endParaRPr lang="ru-RU" sz="2000" kern="1200" dirty="0"/>
        </a:p>
      </dsp:txBody>
      <dsp:txXfrm rot="-5400000">
        <a:off x="1" y="351811"/>
        <a:ext cx="699225" cy="299669"/>
      </dsp:txXfrm>
    </dsp:sp>
    <dsp:sp modelId="{8FE8D8BC-AA13-4D08-B521-2B03D97EF1E9}">
      <dsp:nvSpPr>
        <dsp:cNvPr id="0" name=""/>
        <dsp:cNvSpPr/>
      </dsp:nvSpPr>
      <dsp:spPr>
        <a:xfrm rot="5400000">
          <a:off x="4139772" y="-3438347"/>
          <a:ext cx="649281" cy="75303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Создать благоприятные условия для развития эстетического, эмоционального положительного восприятия искусства.</a:t>
          </a:r>
          <a:endParaRPr lang="ru-RU" sz="1800" b="1" kern="1200" dirty="0"/>
        </a:p>
      </dsp:txBody>
      <dsp:txXfrm rot="-5400000">
        <a:off x="699226" y="33894"/>
        <a:ext cx="7498679" cy="585891"/>
      </dsp:txXfrm>
    </dsp:sp>
    <dsp:sp modelId="{6EB92F8C-2F9B-4925-B5BD-ACBB44930D63}">
      <dsp:nvSpPr>
        <dsp:cNvPr id="0" name=""/>
        <dsp:cNvSpPr/>
      </dsp:nvSpPr>
      <dsp:spPr>
        <a:xfrm rot="5400000">
          <a:off x="-149834" y="1032700"/>
          <a:ext cx="998894" cy="699225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2</a:t>
          </a:r>
          <a:endParaRPr lang="ru-RU" sz="2000" kern="1200" dirty="0"/>
        </a:p>
      </dsp:txBody>
      <dsp:txXfrm rot="-5400000">
        <a:off x="1" y="1232479"/>
        <a:ext cx="699225" cy="299669"/>
      </dsp:txXfrm>
    </dsp:sp>
    <dsp:sp modelId="{A727B874-0531-46EA-B4A0-59FBEA3A4BEE}">
      <dsp:nvSpPr>
        <dsp:cNvPr id="0" name=""/>
        <dsp:cNvSpPr/>
      </dsp:nvSpPr>
      <dsp:spPr>
        <a:xfrm rot="5400000">
          <a:off x="4139772" y="-2557679"/>
          <a:ext cx="649281" cy="75303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Развивать чувственность, воображение, ассоциативное мышление в творческой совместной деятельности.</a:t>
          </a:r>
          <a:endParaRPr lang="ru-RU" sz="1800" b="1" kern="1200" dirty="0"/>
        </a:p>
      </dsp:txBody>
      <dsp:txXfrm rot="-5400000">
        <a:off x="699226" y="914562"/>
        <a:ext cx="7498679" cy="585891"/>
      </dsp:txXfrm>
    </dsp:sp>
    <dsp:sp modelId="{36430CF6-D549-4186-A315-2C7899BB7298}">
      <dsp:nvSpPr>
        <dsp:cNvPr id="0" name=""/>
        <dsp:cNvSpPr/>
      </dsp:nvSpPr>
      <dsp:spPr>
        <a:xfrm rot="5400000">
          <a:off x="-149834" y="1913368"/>
          <a:ext cx="998894" cy="699225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3</a:t>
          </a:r>
          <a:endParaRPr lang="ru-RU" sz="2000" kern="1200" dirty="0"/>
        </a:p>
      </dsp:txBody>
      <dsp:txXfrm rot="-5400000">
        <a:off x="1" y="2113147"/>
        <a:ext cx="699225" cy="299669"/>
      </dsp:txXfrm>
    </dsp:sp>
    <dsp:sp modelId="{BC939DE8-20ED-4557-9E4F-E7E84280E7D1}">
      <dsp:nvSpPr>
        <dsp:cNvPr id="0" name=""/>
        <dsp:cNvSpPr/>
      </dsp:nvSpPr>
      <dsp:spPr>
        <a:xfrm rot="5400000">
          <a:off x="4139772" y="-1677012"/>
          <a:ext cx="649281" cy="75303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Формировать эстетическое отношение детей и родителей к действительности.</a:t>
          </a:r>
          <a:endParaRPr lang="ru-RU" sz="1800" b="1" kern="1200" dirty="0"/>
        </a:p>
      </dsp:txBody>
      <dsp:txXfrm rot="-5400000">
        <a:off x="699226" y="1795229"/>
        <a:ext cx="7498679" cy="585891"/>
      </dsp:txXfrm>
    </dsp:sp>
    <dsp:sp modelId="{66855ED2-B50A-4C8C-AE4E-64A29FE70147}">
      <dsp:nvSpPr>
        <dsp:cNvPr id="0" name=""/>
        <dsp:cNvSpPr/>
      </dsp:nvSpPr>
      <dsp:spPr>
        <a:xfrm rot="5400000">
          <a:off x="-149834" y="2794036"/>
          <a:ext cx="998894" cy="699225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4</a:t>
          </a:r>
          <a:endParaRPr lang="ru-RU" sz="2000" kern="1200" dirty="0"/>
        </a:p>
      </dsp:txBody>
      <dsp:txXfrm rot="-5400000">
        <a:off x="1" y="2993815"/>
        <a:ext cx="699225" cy="299669"/>
      </dsp:txXfrm>
    </dsp:sp>
    <dsp:sp modelId="{EE7C9F54-EABF-4AD4-B8F2-7791172F643B}">
      <dsp:nvSpPr>
        <dsp:cNvPr id="0" name=""/>
        <dsp:cNvSpPr/>
      </dsp:nvSpPr>
      <dsp:spPr>
        <a:xfrm rot="5400000">
          <a:off x="4139772" y="-796344"/>
          <a:ext cx="649281" cy="75303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Создать условия для общения детей, педагогов, родителей в процессе  художественно-творческой деятельности.</a:t>
          </a:r>
          <a:endParaRPr lang="ru-RU" sz="1800" b="1" kern="1200" dirty="0"/>
        </a:p>
      </dsp:txBody>
      <dsp:txXfrm rot="-5400000">
        <a:off x="699226" y="2675897"/>
        <a:ext cx="7498679" cy="585891"/>
      </dsp:txXfrm>
    </dsp:sp>
    <dsp:sp modelId="{6D9C531F-8103-481C-8064-DEF1C9E3F93D}">
      <dsp:nvSpPr>
        <dsp:cNvPr id="0" name=""/>
        <dsp:cNvSpPr/>
      </dsp:nvSpPr>
      <dsp:spPr>
        <a:xfrm rot="5400000">
          <a:off x="-149834" y="3674704"/>
          <a:ext cx="998894" cy="699225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5</a:t>
          </a:r>
          <a:endParaRPr lang="ru-RU" sz="2000" kern="1200" dirty="0"/>
        </a:p>
      </dsp:txBody>
      <dsp:txXfrm rot="-5400000">
        <a:off x="1" y="3874483"/>
        <a:ext cx="699225" cy="299669"/>
      </dsp:txXfrm>
    </dsp:sp>
    <dsp:sp modelId="{8CAB819B-0E19-4DB6-8944-26A11BBD225A}">
      <dsp:nvSpPr>
        <dsp:cNvPr id="0" name=""/>
        <dsp:cNvSpPr/>
      </dsp:nvSpPr>
      <dsp:spPr>
        <a:xfrm rot="5400000">
          <a:off x="4139772" y="84323"/>
          <a:ext cx="649281" cy="75303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Оптимизировать формы родительского воздействия в процессе воспитания дошкольников.</a:t>
          </a:r>
          <a:endParaRPr lang="ru-RU" sz="1800" b="1" kern="1200" dirty="0"/>
        </a:p>
      </dsp:txBody>
      <dsp:txXfrm rot="-5400000">
        <a:off x="699226" y="3556565"/>
        <a:ext cx="7498679" cy="5858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atic8.depositphotos.com/1325784/865/v/950/depositphotos_8653481-stock-illustration-grunge-vintage-templa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76502">
            <a:off x="2388564" y="1701112"/>
            <a:ext cx="498884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all" spc="0" normalizeH="0" baseline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91A05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ru-RU" sz="3600" b="1" i="0" u="none" strike="noStrike" cap="all" spc="0" normalizeH="0" baseline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91A05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Georgia" panose="02040502050405020303" pitchFamily="18" charset="0"/>
                <a:ea typeface="Times New Roman" pitchFamily="18" charset="0"/>
                <a:cs typeface="Times New Roman" pitchFamily="18" charset="0"/>
              </a:rPr>
              <a:t>«Мастера – волшебники»</a:t>
            </a:r>
            <a:endParaRPr lang="ru-RU" sz="3600" b="1" cap="all" spc="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91A0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91329">
            <a:off x="2788883" y="3345752"/>
            <a:ext cx="4188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оспитатель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ГБУ 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«СРЦН»  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Весьегонского  района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Овчинникова Наталья Николаевна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Users\й\Desktop\МиР\P4030224.JPG"/>
          <p:cNvPicPr>
            <a:picLocks noChangeAspect="1" noChangeArrowheads="1"/>
          </p:cNvPicPr>
          <p:nvPr/>
        </p:nvPicPr>
        <p:blipFill>
          <a:blip r:embed="rId3"/>
          <a:srcRect t="3596"/>
          <a:stretch>
            <a:fillRect/>
          </a:stretch>
        </p:blipFill>
        <p:spPr bwMode="auto">
          <a:xfrm>
            <a:off x="107504" y="116632"/>
            <a:ext cx="1009135" cy="99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0224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87" y="0"/>
            <a:ext cx="92085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5198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957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8956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НАТАЛЬЯ\фото\2016\WP_20170108_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7158" y="214290"/>
            <a:ext cx="3000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ВОТ ТАК ЧУДО ГОЛУБОЕ </a:t>
            </a:r>
          </a:p>
          <a:p>
            <a:pPr algn="ctr"/>
            <a:r>
              <a:rPr lang="ru-RU" b="1" dirty="0" smtClean="0"/>
              <a:t>«РЫБА – КИТ»</a:t>
            </a:r>
            <a:endParaRPr lang="ru-RU" b="1" dirty="0"/>
          </a:p>
        </p:txBody>
      </p:sp>
    </p:spTree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\Desktop\Новая папка\IMG_20190305_072320.jpg"/>
          <p:cNvPicPr>
            <a:picLocks noChangeAspect="1" noChangeArrowheads="1"/>
          </p:cNvPicPr>
          <p:nvPr/>
        </p:nvPicPr>
        <p:blipFill>
          <a:blip r:embed="rId2"/>
          <a:srcRect t="29167"/>
          <a:stretch>
            <a:fillRect/>
          </a:stretch>
        </p:blipFill>
        <p:spPr bwMode="auto">
          <a:xfrm>
            <a:off x="1071538" y="0"/>
            <a:ext cx="7261397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429256" y="428604"/>
            <a:ext cx="2928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ПЛАТОЧКИ ДЛЯ МАТРЕШКИ</a:t>
            </a:r>
            <a:endParaRPr lang="ru-RU" b="1" dirty="0"/>
          </a:p>
        </p:txBody>
      </p:sp>
    </p:spTree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635896" y="2172566"/>
            <a:ext cx="417133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i="1" cap="none" spc="0" dirty="0" smtClean="0">
                <a:ln w="1905"/>
                <a:solidFill>
                  <a:srgbClr val="FF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ДЫМКА</a:t>
            </a:r>
            <a:endParaRPr lang="ru-RU" sz="8000" b="1" i="1" cap="none" spc="0" dirty="0">
              <a:ln w="1905"/>
              <a:solidFill>
                <a:srgbClr val="FF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User\Desktop\РОСПИСИ\imag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193" y="3068960"/>
            <a:ext cx="2621985" cy="363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04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42495"/>
            <a:ext cx="3189423" cy="4211674"/>
          </a:xfrm>
          <a:prstGeom prst="rect">
            <a:avLst/>
          </a:prstGeom>
        </p:spPr>
      </p:pic>
      <p:pic>
        <p:nvPicPr>
          <p:cNvPr id="4098" name="Picture 2" descr="C:\Users\User\Desktop\РОСПИСИ\Scan0002 - копия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401" y="1124744"/>
            <a:ext cx="2627784" cy="477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User\Desktop\РОСПИСИ\c7d40c9dd0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-350507"/>
            <a:ext cx="5903597" cy="442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User\Desktop\РОСПИСИ\a2da6301ab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085968"/>
            <a:ext cx="5509823" cy="413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29940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ser\Desktop\РОСПИСИ\Scan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19" y="404664"/>
            <a:ext cx="915732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5946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РОСПИСИ\Scan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575"/>
            <a:ext cx="9144000" cy="654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0240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F:\НАТАЛЬЯ\фото\2016\DSC07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85720" y="5929330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ДЫМКОВСКАЯ БАРЫНЯ</a:t>
            </a:r>
            <a:endParaRPr lang="ru-RU" b="1" dirty="0"/>
          </a:p>
        </p:txBody>
      </p:sp>
    </p:spTree>
  </p:cSld>
  <p:clrMapOvr>
    <a:masterClrMapping/>
  </p:clrMapOvr>
  <p:transition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static8.depositphotos.com/1325784/865/v/950/depositphotos_8653481-stock-illustration-grunge-vintage-template.jpg"/>
          <p:cNvPicPr>
            <a:picLocks noChangeAspect="1" noChangeArrowheads="1"/>
          </p:cNvPicPr>
          <p:nvPr/>
        </p:nvPicPr>
        <p:blipFill>
          <a:blip r:embed="rId2"/>
          <a:srcRect l="6250" t="14518" r="4687" b="19521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3"/>
          <p:cNvSpPr txBox="1">
            <a:spLocks/>
          </p:cNvSpPr>
          <p:nvPr/>
        </p:nvSpPr>
        <p:spPr>
          <a:xfrm rot="225076">
            <a:off x="773760" y="761730"/>
            <a:ext cx="7736165" cy="4525963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ru-RU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anose="02040502050405020303" pitchFamily="18" charset="0"/>
                <a:cs typeface="Times New Roman" panose="02020603050405020304" pitchFamily="18" charset="0"/>
              </a:rPr>
              <a:t>Декоративное рисование – это особая среда, способствующая развитию эмоционально-чувственного мира ребенка, где он ощущает себя защищенным и свободным в своих суждениях.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4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   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anose="02040502050405020303" pitchFamily="18" charset="0"/>
                <a:cs typeface="Times New Roman" panose="02020603050405020304" pitchFamily="18" charset="0"/>
              </a:rPr>
              <a:t>Особенно если рядом родной человек: мама или папа. Совместное творчество детей и родителей открывает новые возможности для сближения вокруг интересов и потребностей самой семьи, взаимной ответственности родителей и педагогов за принятие решений, способных улучшить качество педагогической компетенции родителей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anose="02040502050405020303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Users\user\Desktop\Новая папка\IMG_20190211_145053.jpg"/>
          <p:cNvPicPr>
            <a:picLocks noChangeAspect="1" noChangeArrowheads="1"/>
          </p:cNvPicPr>
          <p:nvPr/>
        </p:nvPicPr>
        <p:blipFill>
          <a:blip r:embed="rId2"/>
          <a:srcRect t="3125" b="9375"/>
          <a:stretch>
            <a:fillRect/>
          </a:stretch>
        </p:blipFill>
        <p:spPr bwMode="auto">
          <a:xfrm>
            <a:off x="214282" y="214290"/>
            <a:ext cx="4592411" cy="5357850"/>
          </a:xfrm>
          <a:prstGeom prst="rect">
            <a:avLst/>
          </a:prstGeom>
          <a:noFill/>
        </p:spPr>
      </p:pic>
      <p:pic>
        <p:nvPicPr>
          <p:cNvPr id="20484" name="Picture 4" descr="C:\Users\user\Desktop\Новая папка\IMG_20190211_164818.jpg"/>
          <p:cNvPicPr>
            <a:picLocks noChangeAspect="1" noChangeArrowheads="1"/>
          </p:cNvPicPr>
          <p:nvPr/>
        </p:nvPicPr>
        <p:blipFill>
          <a:blip r:embed="rId3"/>
          <a:srcRect t="12500" b="19791"/>
          <a:stretch>
            <a:fillRect/>
          </a:stretch>
        </p:blipFill>
        <p:spPr bwMode="auto">
          <a:xfrm>
            <a:off x="3571868" y="1785926"/>
            <a:ext cx="5143500" cy="464347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286380" y="571480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ДЫМКА НА СНЕГУ</a:t>
            </a:r>
            <a:endParaRPr lang="ru-RU" dirty="0"/>
          </a:p>
        </p:txBody>
      </p:sp>
    </p:spTree>
  </p:cSld>
  <p:clrMapOvr>
    <a:masterClrMapping/>
  </p:clrMapOvr>
  <p:transition>
    <p:circl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er\Desktop\Новая папка\IMG_20190303_1046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0"/>
            <a:ext cx="51435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7158" y="1785926"/>
            <a:ext cx="24288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ДЫМКА НА БУМАГЕ</a:t>
            </a:r>
          </a:p>
          <a:p>
            <a:endParaRPr lang="ru-RU" dirty="0" smtClean="0"/>
          </a:p>
          <a:p>
            <a:pPr algn="ctr"/>
            <a:r>
              <a:rPr lang="ru-RU" dirty="0" smtClean="0"/>
              <a:t>«ПЕТУШОК ЗОЛОТОЙ ГРЕБЕШОК»</a:t>
            </a:r>
            <a:endParaRPr lang="ru-RU" dirty="0"/>
          </a:p>
        </p:txBody>
      </p:sp>
    </p:spTree>
  </p:cSld>
  <p:clrMapOvr>
    <a:masterClrMapping/>
  </p:clrMapOvr>
  <p:transition>
    <p:circl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2EAE7"/>
              </a:clrFrom>
              <a:clrTo>
                <a:srgbClr val="F2EA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001336"/>
            <a:ext cx="2535535" cy="372613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491880" y="1889537"/>
            <a:ext cx="523188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i="1" cap="none" spc="0" dirty="0" smtClean="0">
                <a:ln w="28575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ХОХЛОМА</a:t>
            </a:r>
            <a:endParaRPr lang="ru-RU" sz="8000" b="1" i="1" cap="none" spc="0" dirty="0">
              <a:ln w="28575">
                <a:solidFill>
                  <a:schemeClr val="accent6">
                    <a:lumMod val="50000"/>
                  </a:schemeClr>
                </a:solidFill>
              </a:ln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09269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User\Desktop\РОСПИСИ\с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929" y="2204864"/>
            <a:ext cx="3445071" cy="431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User\Desktop\РОСПИСИ\01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2348826"/>
            <a:ext cx="4544746" cy="463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Users\User\Desktop\РОСПИСИ\0_52b3d_42f2dbbe_L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356" y="188640"/>
            <a:ext cx="2504573" cy="273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00183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РОСПИСИ\Рисунок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764704"/>
            <a:ext cx="8509188" cy="552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19872" y="320362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УЗОР  «ЯГОДКИ»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45141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РОСПИСИ\Рисунок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364984" cy="574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87824" y="266653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УЗОР  «ЛИСТОЧКИ»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83812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РОСПИСИ\Рисунок9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02" y="373634"/>
            <a:ext cx="8504588" cy="645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93608" y="173579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ЭЛЕМЕНТЫ  ТРАВНОГО ОРНАМЕНТА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11322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НАТАЛЬЯ\фото\2016\SUNP0061.JPG"/>
          <p:cNvPicPr>
            <a:picLocks noChangeAspect="1" noChangeArrowheads="1"/>
          </p:cNvPicPr>
          <p:nvPr/>
        </p:nvPicPr>
        <p:blipFill>
          <a:blip r:embed="rId2" cstate="print"/>
          <a:srcRect b="93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212975"/>
            <a:ext cx="2553196" cy="364502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437281" y="2132856"/>
            <a:ext cx="455676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i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ГОРОДЕЦ</a:t>
            </a:r>
            <a:endParaRPr lang="ru-RU" sz="7200" b="1" i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019816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169022"/>
            <a:ext cx="2265783" cy="36889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0868">
            <a:off x="30934" y="-10177"/>
            <a:ext cx="3324053" cy="46614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415">
            <a:off x="5839869" y="2270615"/>
            <a:ext cx="3221422" cy="44363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733">
            <a:off x="4228892" y="430263"/>
            <a:ext cx="2625495" cy="226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53379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static8.depositphotos.com/1325784/865/v/950/depositphotos_8653481-stock-illustration-grunge-vintage-templa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 rot="172651">
            <a:off x="1799555" y="2081842"/>
            <a:ext cx="65535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/>
              <a:t>1. Усилить способность родителей к пониманию и чувствованию эмоционального мира своего ребенка.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 rot="171898">
            <a:off x="1814898" y="3234728"/>
            <a:ext cx="65521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/>
              <a:t>2. Помочь ребенку обрести личностную свободу и научить владеть языком искусства как средством чувственной и духовной ориентации в окружающем мире природы и человека.</a:t>
            </a:r>
            <a:endParaRPr lang="ru-RU" sz="2000" b="1" dirty="0"/>
          </a:p>
        </p:txBody>
      </p:sp>
      <p:sp>
        <p:nvSpPr>
          <p:cNvPr id="5" name="Прямоугольник 4"/>
          <p:cNvSpPr/>
          <p:nvPr/>
        </p:nvSpPr>
        <p:spPr>
          <a:xfrm rot="171794">
            <a:off x="4425170" y="1705845"/>
            <a:ext cx="12133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i="1" dirty="0" smtClean="0"/>
              <a:t>Цели:</a:t>
            </a:r>
            <a:endParaRPr lang="ru-RU" sz="2800" b="1" i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309320"/>
          </a:xfrm>
        </p:spPr>
      </p:pic>
    </p:spTree>
    <p:extLst>
      <p:ext uri="{BB962C8B-B14F-4D97-AF65-F5344CB8AC3E}">
        <p14:creationId xmlns:p14="http://schemas.microsoft.com/office/powerpoint/2010/main" val="3346600678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39" y="404664"/>
            <a:ext cx="8983274" cy="5904656"/>
          </a:xfrm>
        </p:spPr>
      </p:pic>
    </p:spTree>
    <p:extLst>
      <p:ext uri="{BB962C8B-B14F-4D97-AF65-F5344CB8AC3E}">
        <p14:creationId xmlns:p14="http://schemas.microsoft.com/office/powerpoint/2010/main" val="1455411560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9144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00218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Новая папка\IMG_20190306_1643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214290"/>
            <a:ext cx="827091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СПАСИБО ЗА ВНИМАНИЕ!</a:t>
            </a:r>
            <a:endParaRPr lang="ru-RU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 descr="98025470_large_61dec293d1a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1142984"/>
            <a:ext cx="7929618" cy="5143536"/>
          </a:xfrm>
          <a:prstGeom prst="rect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static8.depositphotos.com/1325784/865/v/950/depositphotos_8653481-stock-illustration-grunge-vintage-template.jpg"/>
          <p:cNvPicPr>
            <a:picLocks noChangeAspect="1" noChangeArrowheads="1"/>
          </p:cNvPicPr>
          <p:nvPr/>
        </p:nvPicPr>
        <p:blipFill>
          <a:blip r:embed="rId2"/>
          <a:srcRect l="12500" t="16666" r="8593" b="20833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graphicFrame>
        <p:nvGraphicFramePr>
          <p:cNvPr id="3" name="Содержимое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1155732"/>
              </p:ext>
            </p:extLst>
          </p:nvPr>
        </p:nvGraphicFramePr>
        <p:xfrm>
          <a:off x="500034" y="857232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357290" y="357166"/>
            <a:ext cx="13917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/>
              <a:t>Задачи:</a:t>
            </a:r>
            <a:endParaRPr lang="ru-RU" sz="2800" i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0-tub-ru.yandex.net/i?id=9428817f5c15d04dfef6149d1bf79e4a-sr&amp;n=13"/>
          <p:cNvPicPr>
            <a:picLocks noChangeAspect="1" noChangeArrowheads="1"/>
          </p:cNvPicPr>
          <p:nvPr/>
        </p:nvPicPr>
        <p:blipFill>
          <a:blip r:embed="rId2"/>
          <a:srcRect l="5169" t="8862" r="5468" b="5208"/>
          <a:stretch>
            <a:fillRect/>
          </a:stretch>
        </p:blipFill>
        <p:spPr bwMode="auto">
          <a:xfrm>
            <a:off x="4758" y="0"/>
            <a:ext cx="9139242" cy="6876892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500166" y="1857364"/>
            <a:ext cx="5725414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Ожидаемые  результаты:</a:t>
            </a: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 результате освоения программы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повышается уровень общей осведомленности и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познавательной активности детей, расширяются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творческие возможности дошкольников и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родителей, формируется толерантное сознание,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принимающее разнообразие семей,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оздаются  модели дружелюбного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партнерства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между Центром и семьей.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05736" y="1484784"/>
            <a:ext cx="7159268" cy="2862322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 МАСТЕРСКОЙ  </a:t>
            </a:r>
          </a:p>
          <a:p>
            <a:pPr algn="ctr"/>
            <a:r>
              <a:rPr lang="ru-RU" sz="6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  НАРОДНЫХ  </a:t>
            </a:r>
          </a:p>
          <a:p>
            <a:pPr algn="ctr"/>
            <a:r>
              <a:rPr lang="ru-RU" sz="6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МАСТЕРОВ</a:t>
            </a:r>
            <a:endParaRPr lang="ru-RU" sz="60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User\Desktop\РОСПИСИ\Рисунок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AFB"/>
              </a:clrFrom>
              <a:clrTo>
                <a:srgbClr val="FCFA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815">
            <a:off x="5346119" y="4202494"/>
            <a:ext cx="3249056" cy="236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User\Desktop\РОСПИСИ\3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536" y="2881791"/>
            <a:ext cx="3071057" cy="407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53050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" y="3381"/>
            <a:ext cx="9144000" cy="6854619"/>
          </a:xfrm>
        </p:spPr>
      </p:pic>
      <p:sp>
        <p:nvSpPr>
          <p:cNvPr id="5" name="Прямоугольник 4"/>
          <p:cNvSpPr/>
          <p:nvPr/>
        </p:nvSpPr>
        <p:spPr>
          <a:xfrm>
            <a:off x="3635896" y="1593138"/>
            <a:ext cx="378661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i="1" cap="none" spc="0" dirty="0" smtClean="0">
                <a:ln w="10541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ГЖЕЛЬ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28184" y="2731175"/>
            <a:ext cx="2820618" cy="409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9449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16632"/>
            <a:ext cx="4896669" cy="32562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356992"/>
            <a:ext cx="3501008" cy="350100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727817"/>
            <a:ext cx="3713235" cy="490337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893"/>
            <a:ext cx="3658614" cy="364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2142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РОСПИСИ\Г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22669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168</TotalTime>
  <Words>286</Words>
  <Application>Microsoft Office PowerPoint</Application>
  <PresentationFormat>Экран (4:3)</PresentationFormat>
  <Paragraphs>49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HP</cp:lastModifiedBy>
  <cp:revision>22</cp:revision>
  <dcterms:created xsi:type="dcterms:W3CDTF">2019-03-05T06:44:43Z</dcterms:created>
  <dcterms:modified xsi:type="dcterms:W3CDTF">2019-10-17T11:04:01Z</dcterms:modified>
</cp:coreProperties>
</file>