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60" r:id="rId3"/>
    <p:sldId id="261" r:id="rId4"/>
    <p:sldId id="263" r:id="rId5"/>
    <p:sldId id="264" r:id="rId6"/>
    <p:sldId id="286" r:id="rId7"/>
    <p:sldId id="270" r:id="rId8"/>
    <p:sldId id="271" r:id="rId9"/>
    <p:sldId id="272" r:id="rId10"/>
    <p:sldId id="273" r:id="rId11"/>
    <p:sldId id="280" r:id="rId12"/>
    <p:sldId id="281" r:id="rId13"/>
    <p:sldId id="259" r:id="rId14"/>
    <p:sldId id="276" r:id="rId15"/>
    <p:sldId id="268" r:id="rId16"/>
    <p:sldId id="278" r:id="rId17"/>
    <p:sldId id="279" r:id="rId18"/>
    <p:sldId id="284" r:id="rId19"/>
    <p:sldId id="265" r:id="rId20"/>
    <p:sldId id="285" r:id="rId21"/>
    <p:sldId id="274" r:id="rId22"/>
    <p:sldId id="277" r:id="rId23"/>
    <p:sldId id="266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25.03.2019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SRCN-ves69@yandex.ru" TargetMode="Externa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фоны для презентазий\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142976" y="285728"/>
            <a:ext cx="5572164" cy="2071702"/>
          </a:xfrm>
        </p:spPr>
        <p:txBody>
          <a:bodyPr>
            <a:normAutofit fontScale="90000"/>
          </a:bodyPr>
          <a:lstStyle/>
          <a:p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7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7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9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b="1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292189" y="1593716"/>
            <a:ext cx="7429552" cy="189646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ru-RU" sz="43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10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00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Творческая мастерская»</a:t>
            </a:r>
            <a:endParaRPr lang="ru-RU" sz="4800" b="1" i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800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2411760" y="3952860"/>
            <a:ext cx="5715040" cy="1214446"/>
          </a:xfrm>
        </p:spPr>
        <p:txBody>
          <a:bodyPr>
            <a:normAutofit fontScale="55000" lnSpcReduction="20000"/>
          </a:bodyPr>
          <a:lstStyle/>
          <a:p>
            <a:pPr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одготовила воспитатель</a:t>
            </a:r>
          </a:p>
          <a:p>
            <a:pPr marL="0" indent="0" algn="r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ГБУ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«СРЦН»  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Весьегонского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район </a:t>
            </a:r>
          </a:p>
          <a:p>
            <a:pPr marL="0" indent="0" algn="r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Круглышева Ольга Геннадьевна</a:t>
            </a:r>
            <a:endParaRPr lang="ru-RU" dirty="0"/>
          </a:p>
        </p:txBody>
      </p:sp>
      <p:pic>
        <p:nvPicPr>
          <p:cNvPr id="7" name="Рисунок 3" descr="C:\Users\й\Desktop\МиР\P4030224.JPG"/>
          <p:cNvPicPr>
            <a:picLocks noChangeAspect="1" noChangeArrowheads="1"/>
          </p:cNvPicPr>
          <p:nvPr/>
        </p:nvPicPr>
        <p:blipFill>
          <a:blip r:embed="rId3"/>
          <a:srcRect t="3596"/>
          <a:stretch>
            <a:fillRect/>
          </a:stretch>
        </p:blipFill>
        <p:spPr bwMode="auto">
          <a:xfrm>
            <a:off x="7740352" y="170566"/>
            <a:ext cx="1155431" cy="113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7" name="Picture 3" descr="C:\Users\User\Desktop\фоны для презентазий\MbpANAjUN5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428604"/>
            <a:ext cx="3000396" cy="4000527"/>
          </a:xfrm>
          <a:prstGeom prst="rect">
            <a:avLst/>
          </a:prstGeom>
          <a:noFill/>
        </p:spPr>
      </p:pic>
      <p:pic>
        <p:nvPicPr>
          <p:cNvPr id="1028" name="Picture 4" descr="C:\Users\User\Desktop\фоны для презентазий\ASdTfHWqdn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70" y="428604"/>
            <a:ext cx="2983475" cy="3977966"/>
          </a:xfrm>
          <a:prstGeom prst="rect">
            <a:avLst/>
          </a:prstGeom>
          <a:noFill/>
        </p:spPr>
      </p:pic>
      <p:pic>
        <p:nvPicPr>
          <p:cNvPr id="1029" name="Picture 5" descr="C:\Users\User\Desktop\фоны для презентазий\K2j3tlu51w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868" y="2500306"/>
            <a:ext cx="2945880" cy="3927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" name="Picture 2" descr="C:\Users\User\Desktop\атеестация\фото\DSC043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3571876"/>
            <a:ext cx="3857652" cy="2893239"/>
          </a:xfrm>
          <a:prstGeom prst="rect">
            <a:avLst/>
          </a:prstGeom>
          <a:noFill/>
        </p:spPr>
      </p:pic>
      <p:pic>
        <p:nvPicPr>
          <p:cNvPr id="13314" name="Picture 2" descr="C:\Users\User\Desktop\атеестация\фото\IMG_20130609_1955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79515"/>
            <a:ext cx="3429024" cy="45720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User\Desktop\атеестация\фото\IMG_20130601_18072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11463" y="2571744"/>
            <a:ext cx="2995736" cy="3994314"/>
          </a:xfrm>
          <a:prstGeom prst="rect">
            <a:avLst/>
          </a:prstGeom>
          <a:noFill/>
        </p:spPr>
      </p:pic>
      <p:pic>
        <p:nvPicPr>
          <p:cNvPr id="12291" name="Picture 3" descr="C:\Users\User\Desktop\атеестация\фото\IMG_20130610_20441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85728"/>
            <a:ext cx="4786346" cy="3589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3" descr="-Zimnjaja-priroda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661988"/>
            <a:ext cx="9144000" cy="751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285859"/>
          </a:xfrm>
        </p:spPr>
        <p:txBody>
          <a:bodyPr/>
          <a:lstStyle/>
          <a:p>
            <a:r>
              <a:rPr lang="ru-RU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милых дам.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charset="0"/>
              <a:buNone/>
              <a:defRPr/>
            </a:pPr>
            <a:endParaRPr lang="ru-RU" smtClean="0"/>
          </a:p>
        </p:txBody>
      </p:sp>
      <p:pic>
        <p:nvPicPr>
          <p:cNvPr id="4098" name="Picture 2" descr="C:\Users\User\Desktop\фоны для презентазий\f-QhMaBWya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214686"/>
            <a:ext cx="2571767" cy="3429024"/>
          </a:xfrm>
          <a:prstGeom prst="rect">
            <a:avLst/>
          </a:prstGeom>
          <a:noFill/>
        </p:spPr>
      </p:pic>
      <p:pic>
        <p:nvPicPr>
          <p:cNvPr id="4099" name="Picture 3" descr="C:\Users\User\Desktop\фоны для презентазий\VxW55YS8SkY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3214686"/>
            <a:ext cx="4572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User\Desktop\фоны для презентазий\cLx5JaApE6k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769" y="2381243"/>
            <a:ext cx="3036115" cy="4048153"/>
          </a:xfrm>
          <a:prstGeom prst="rect">
            <a:avLst/>
          </a:prstGeom>
          <a:noFill/>
        </p:spPr>
      </p:pic>
      <p:pic>
        <p:nvPicPr>
          <p:cNvPr id="7171" name="Picture 3" descr="C:\Users\User\Desktop\фоны для презентазий\Co8s-epc4Y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852" y="428604"/>
            <a:ext cx="4029752" cy="40297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User\Desktop\фоны для презентазий\5zXXWU_jXj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2357430"/>
            <a:ext cx="3093752" cy="4125003"/>
          </a:xfrm>
          <a:prstGeom prst="rect">
            <a:avLst/>
          </a:prstGeom>
          <a:noFill/>
        </p:spPr>
      </p:pic>
      <p:pic>
        <p:nvPicPr>
          <p:cNvPr id="6147" name="Picture 3" descr="C:\Users\User\Desktop\фоны для презентазий\KYqzU4AplEI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28662" y="428604"/>
            <a:ext cx="4699933" cy="4060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User\Desktop\фоны для презентазий\PdjWjaCk4C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66"/>
            <a:ext cx="3000372" cy="4000496"/>
          </a:xfrm>
          <a:prstGeom prst="rect">
            <a:avLst/>
          </a:prstGeom>
          <a:noFill/>
        </p:spPr>
      </p:pic>
      <p:pic>
        <p:nvPicPr>
          <p:cNvPr id="9219" name="Picture 3" descr="C:\Users\User\Desktop\фоны для презентазий\qFij75Ab57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9058" y="2714620"/>
            <a:ext cx="4824000" cy="361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User\Desktop\фоны для презентазий\SpxmFsVderI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3979" y="1000108"/>
            <a:ext cx="7048549" cy="528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5362" name="Picture 2" descr="C:\Users\User\Desktop\атеестация\фото\IMG_20140914_2044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66665"/>
            <a:ext cx="3500462" cy="4667282"/>
          </a:xfrm>
          <a:prstGeom prst="rect">
            <a:avLst/>
          </a:prstGeom>
          <a:noFill/>
        </p:spPr>
      </p:pic>
      <p:pic>
        <p:nvPicPr>
          <p:cNvPr id="15363" name="Picture 3" descr="C:\Users\User\Desktop\атеестация\фото\IMG_20141028_1721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0215" y="1636836"/>
            <a:ext cx="3647999" cy="4863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4579" name="Picture 3" descr="C:\Users\User\Pictures\2017-07-04 мои фото\мои фото 00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428868"/>
            <a:ext cx="3071834" cy="4095779"/>
          </a:xfrm>
          <a:prstGeom prst="rect">
            <a:avLst/>
          </a:prstGeom>
          <a:noFill/>
        </p:spPr>
      </p:pic>
      <p:pic>
        <p:nvPicPr>
          <p:cNvPr id="8195" name="Picture 3" descr="C:\Users\User\Desktop\атеестация\фото\P82439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0"/>
            <a:ext cx="2726875" cy="3636000"/>
          </a:xfrm>
          <a:prstGeom prst="rect">
            <a:avLst/>
          </a:prstGeom>
          <a:noFill/>
        </p:spPr>
      </p:pic>
      <p:pic>
        <p:nvPicPr>
          <p:cNvPr id="8194" name="Picture 2" descr="C:\Users\User\Desktop\фоны для презентазий\h25bFRUD8OI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00100" y="2643182"/>
            <a:ext cx="3929090" cy="392909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7" name="Picture 5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1071538" y="857232"/>
            <a:ext cx="771530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Цель:</a:t>
            </a:r>
            <a:endParaRPr kumimoji="0" lang="ru-RU" sz="3600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71604" y="2000240"/>
            <a:ext cx="671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становление эмоционального контакта с родителями воспитанников, улучшение детско-родительских отношений на основе предметной совместной деятельности.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User\Desktop\фоны для презентазий\YNZPtKsUH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43570" y="1571612"/>
            <a:ext cx="3321867" cy="4429156"/>
          </a:xfrm>
          <a:prstGeom prst="rect">
            <a:avLst/>
          </a:prstGeom>
          <a:noFill/>
        </p:spPr>
      </p:pic>
      <p:pic>
        <p:nvPicPr>
          <p:cNvPr id="4097" name="Picture 1" descr="C:\Users\User\Desktop\фоны для презентазий\pe07q_EGw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71604" y="214290"/>
            <a:ext cx="3857652" cy="3674940"/>
          </a:xfrm>
          <a:prstGeom prst="rect">
            <a:avLst/>
          </a:prstGeom>
          <a:noFill/>
        </p:spPr>
      </p:pic>
      <p:pic>
        <p:nvPicPr>
          <p:cNvPr id="4098" name="Picture 2" descr="C:\Users\User\Desktop\фоны для презентазий\SiXedjBdTQ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71604" y="3786189"/>
            <a:ext cx="3929089" cy="30146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User\Desktop\фоны для презентазий\sK5BfI5bYa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1857364"/>
            <a:ext cx="2954008" cy="4593627"/>
          </a:xfrm>
          <a:prstGeom prst="rect">
            <a:avLst/>
          </a:prstGeom>
          <a:noFill/>
        </p:spPr>
      </p:pic>
      <p:pic>
        <p:nvPicPr>
          <p:cNvPr id="3075" name="Picture 3" descr="C:\Users\User\Desktop\фоны для презентазий\VmhTMp4j29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57290" y="279514"/>
            <a:ext cx="3929090" cy="3929090"/>
          </a:xfrm>
          <a:prstGeom prst="rect">
            <a:avLst/>
          </a:prstGeom>
          <a:noFill/>
        </p:spPr>
      </p:pic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1714480" y="5143513"/>
            <a:ext cx="35719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Подготовила воспитатель : </a:t>
            </a:r>
            <a:r>
              <a:rPr lang="ru-RU" dirty="0" err="1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Круглышева</a:t>
            </a:r>
            <a:r>
              <a:rPr lang="ru-RU" dirty="0" smtClean="0"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О.Г.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000100" y="571480"/>
            <a:ext cx="7929618" cy="555468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Достигнутые результаты: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возрождение традиций семейного воспитания;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получение родителями практических знаний в деле воспитания детей;</a:t>
            </a:r>
          </a:p>
          <a:p>
            <a:pPr algn="ctr">
              <a:buNone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Любое полученное знание ребенок может применить в повседневной жизни. Все, что сделано своими руками, можно либо подарить, либо носить. 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C:\Users\User\Desktop\фоны для презентазий\3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2643174" y="1569353"/>
            <a:ext cx="442915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адрес: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171720 Тверская область,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г. Весьегонск,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ул. К.Маркса, д.99/19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Телефон/факс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8(48264) 2-13-34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Электронная почта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SRCN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-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ves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69@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yandex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.</a:t>
            </a:r>
            <a:r>
              <a:rPr kumimoji="0" 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  <a:hlinkClick r:id="rId3"/>
              </a:rPr>
              <a:t>ru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 сайт в интернете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СРЦН-ВЕСЬЕГОНСК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24" y="274638"/>
            <a:ext cx="7829576" cy="868346"/>
          </a:xfrm>
        </p:spPr>
        <p:txBody>
          <a:bodyPr>
            <a:normAutofit/>
          </a:bodyPr>
          <a:lstStyle/>
          <a:p>
            <a:r>
              <a:rPr lang="ru-RU" sz="4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Задачи:</a:t>
            </a:r>
            <a:endParaRPr lang="ru-RU" sz="4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285860"/>
            <a:ext cx="7858180" cy="5286412"/>
          </a:xfrm>
        </p:spPr>
        <p:txBody>
          <a:bodyPr>
            <a:noAutofit/>
          </a:bodyPr>
          <a:lstStyle/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установить эмоциональный контакт между педагогами, родителями, детьми, взаимосвязь между поколениями;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эмоциональную сферу детей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способность сопереживать, радоваться удачам других, испытывать радость при дарении поделок, выполненных своими руками;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знакомить с искусством; обучать приемам работы (традиционным и нетрадиционным) с различными материалами (глина, соленое тесто, пластилин, краски, уголь, бумага и др.);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мелкую моторику рук, координацию движений;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творческие способности, воображение, фантазию;</a:t>
            </a:r>
          </a:p>
          <a:p>
            <a:pPr lvl="0"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развивать и улучшать детско-родительские отношения.</a:t>
            </a:r>
          </a:p>
          <a:p>
            <a:pPr algn="just"/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Актуальность данной программы:</a:t>
            </a:r>
            <a:endParaRPr lang="ru-RU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1714488"/>
            <a:ext cx="7758138" cy="44116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Любое полученное знание ребенок может применить в повседневной жизни. Все, что сделано своими руками, можно либо подарить, либо носить. И ценность  в том и состоит, что все, что мы изготовим, нам пригодится в жизни.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357166"/>
            <a:ext cx="7329510" cy="785818"/>
          </a:xfrm>
        </p:spPr>
        <p:txBody>
          <a:bodyPr>
            <a:no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Ожидаемые результаты: </a:t>
            </a:r>
            <a:endParaRPr lang="ru-RU" sz="36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071546"/>
            <a:ext cx="7786742" cy="5429288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приобретение родителями навыков социально-поддерживающего и развивающего поведения в семье и во взаимоотношении с ребенком;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возрождение традиций семейного воспитания;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получение родителями практических знаний в деле воспитания детей;</a:t>
            </a:r>
          </a:p>
          <a:p>
            <a:pPr algn="just">
              <a:buFont typeface="Wingdings" pitchFamily="2" charset="2"/>
              <a:buChar char="ü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активизация совместной деятельности семьи и центра по формированию у детей потребностей получать знания и развиваться творчески.</a:t>
            </a:r>
          </a:p>
          <a:p>
            <a:pPr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4" name="Picture 2" descr="C:\Users\User\Desktop\атеестация\фото\праздник 0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1538" y="214290"/>
            <a:ext cx="3786214" cy="2839662"/>
          </a:xfrm>
          <a:prstGeom prst="rect">
            <a:avLst/>
          </a:prstGeom>
          <a:noFill/>
        </p:spPr>
      </p:pic>
      <p:pic>
        <p:nvPicPr>
          <p:cNvPr id="18436" name="Picture 4" descr="C:\Users\User\Desktop\атеестация\фото\праздник 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43538" y="4071942"/>
            <a:ext cx="3500462" cy="2625347"/>
          </a:xfrm>
          <a:prstGeom prst="rect">
            <a:avLst/>
          </a:prstGeom>
          <a:noFill/>
        </p:spPr>
      </p:pic>
      <p:pic>
        <p:nvPicPr>
          <p:cNvPr id="18435" name="Picture 3" descr="C:\Users\User\Desktop\атеестация\фото\праздник 07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250272"/>
            <a:ext cx="3857652" cy="289323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142976" y="5143512"/>
            <a:ext cx="45005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Сближение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родителями воспитанников  надо начинать не с собрания и нравоучений, а со сближения душ людей, сопричастных к жизни ребенка. Творческая мастерская как раз и дает такую возможность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14291"/>
            <a:ext cx="35719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Встречи в семейных гостиных.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Рисунок 4" descr="C:\Users\OLGA\Desktop\к.о.г. 2013\8 июня\семейная гостинная\P703064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428868"/>
            <a:ext cx="3786214" cy="2812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OLGA\Desktop\к.о.г. 2013\8 июня\семейная гостинная\P7030655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429000"/>
            <a:ext cx="3714776" cy="282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Picture 2" descr="C:\Users\User\Desktop\атеестация\фото\IMG_20130629_19155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2976" y="285728"/>
            <a:ext cx="3905245" cy="2928934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5286380" y="357166"/>
            <a:ext cx="3571900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Сама творческая атмосфера встреч побуждает раскрыться, поделиться своими знаниями и учиться у других, а так же познать своего ребенка, его способности, дает возможность гордиться им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Users\OLGA\Desktop\к.о.г. 2013\8 июня\семейная гостинная\P703067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214290"/>
            <a:ext cx="3714776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C:\Users\OLGA\Desktop\к.о.г. 2013\8 июня\семейная гостинная\P7030628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57814" y="3951386"/>
            <a:ext cx="3357586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1071538" y="5000636"/>
            <a:ext cx="414340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Творческий союз взрослого и ребенка, их тесное общение в творческой атмосфере, где раскрываются их таланты, где они учатся друг у друга, дают возможность взглянуть на взаимоотношения со своим ребенком по-новому.</a:t>
            </a: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C:\Users\User\Desktop\атеестация\фото\IMG_20150713_10534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3322" y="1980393"/>
            <a:ext cx="3429024" cy="25289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6626" name="Picture 2" descr="C:\Users\User\Desktop\фоны для презентазий\1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Picture 2" descr="C:\Users\User\Desktop\фоны для презентазий\f-OIbyN8t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2" y="3125388"/>
            <a:ext cx="4643470" cy="3482603"/>
          </a:xfrm>
          <a:prstGeom prst="rect">
            <a:avLst/>
          </a:prstGeom>
          <a:noFill/>
        </p:spPr>
      </p:pic>
      <p:pic>
        <p:nvPicPr>
          <p:cNvPr id="5122" name="Picture 2" descr="C:\Users\User\Desktop\фоны для презентазий\vYG5AmBBPZU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500043"/>
            <a:ext cx="4476781" cy="3357586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857884" y="500043"/>
            <a:ext cx="285752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Творческую мастерскую  клуба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МиР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можно отнести к нетрадиционной познавательно-досуговой форме общения  воспитателей и родителей, так же можно считать ее и семейным клубом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437</Words>
  <Application>Microsoft Office PowerPoint</Application>
  <PresentationFormat>Экран (4:3)</PresentationFormat>
  <Paragraphs>43</Paragraphs>
  <Slides>23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8" baseType="lpstr">
      <vt:lpstr>Arial</vt:lpstr>
      <vt:lpstr>Calibri</vt:lpstr>
      <vt:lpstr>Times New Roman</vt:lpstr>
      <vt:lpstr>Wingdings</vt:lpstr>
      <vt:lpstr>Тема Office</vt:lpstr>
      <vt:lpstr>   </vt:lpstr>
      <vt:lpstr>Презентация PowerPoint</vt:lpstr>
      <vt:lpstr>Задачи:</vt:lpstr>
      <vt:lpstr>Актуальность данной программы:</vt:lpstr>
      <vt:lpstr>Ожидаемые результаты: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Для милых дам.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pc1</cp:lastModifiedBy>
  <cp:revision>106</cp:revision>
  <dcterms:created xsi:type="dcterms:W3CDTF">2019-03-01T16:37:39Z</dcterms:created>
  <dcterms:modified xsi:type="dcterms:W3CDTF">2019-03-25T08:14:45Z</dcterms:modified>
</cp:coreProperties>
</file>